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16C1C-3B61-E5C8-D0B2-5F9F9B143A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624AEF-1089-961D-7EE2-D5640EC7D9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41F84-E1D8-DCEA-CA37-4F0AD5C07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75EF-DE14-4B1F-9FE7-C0BE2D95FF21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72105-C7BE-AD97-91FB-CFF1132E0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8B2C4-3377-0397-51A3-0FE1CFA47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0D9F-65AF-4EB5-AEB2-5812DDC6D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41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46D86-CDD0-D017-3A36-E5E3660E9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D0E1E8-172A-F618-A335-26AFFD5EDB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4BB6B-4181-AB4C-DEFE-04F100ABD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75EF-DE14-4B1F-9FE7-C0BE2D95FF21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9491C-18E6-70E8-016A-F5A8E22D5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0213D-0FC9-0827-33C1-29BFB3D0B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0D9F-65AF-4EB5-AEB2-5812DDC6D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8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1A86BA-BF81-0B65-ED93-4BF42B5282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C96BB7-E4EA-CD93-E0EB-0FE2B25F8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F91E2-B1C3-EC5F-B456-824A7524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75EF-DE14-4B1F-9FE7-C0BE2D95FF21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97161-C02F-5B3C-238F-74C6A1D7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83387-C835-BB4E-2487-7E5480486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0D9F-65AF-4EB5-AEB2-5812DDC6D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77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EA5E6-E2E8-4465-D67E-42ADF9C0C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F5ECD-36F2-A006-1C78-1DD22BD22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9ED90-4AE5-F4F6-4188-DB2A76166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75EF-DE14-4B1F-9FE7-C0BE2D95FF21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A7DB3-2909-E580-3C53-EE55D46C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C6EDD-9268-D8D7-7D01-1E8CD3E58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0D9F-65AF-4EB5-AEB2-5812DDC6D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550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236C0-05C5-E13B-E415-FC37D9D06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0912A7-5BFD-08A4-C5D4-A13EED51B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2F7E4-C662-BA73-A04F-673E4B35F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75EF-DE14-4B1F-9FE7-C0BE2D95FF21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618E3-7EB3-5FCA-646B-97C8BBAB6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C0F22-0B5D-F9B7-2927-A0A0FD63C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0D9F-65AF-4EB5-AEB2-5812DDC6D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11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49709-542A-F5A7-C132-86D6BF561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E51B3-A650-8376-243A-7DFFF9ACB9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175EC7-FB25-50BD-3712-DEB3143180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6587DD-6C7D-DA97-D6D5-BFF29E4DC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75EF-DE14-4B1F-9FE7-C0BE2D95FF21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4FEB17-4273-810D-729D-EAEBD413E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63F18F-7218-9294-2F41-9DA934DBE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0D9F-65AF-4EB5-AEB2-5812DDC6D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70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64B94-E666-1AC6-8CAF-896B5E9E3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331311-26F2-A53C-558F-AFA37D081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07E983-04DE-7B84-532B-B09D17B90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E1CE85-B33E-9597-9CE7-343BBD4AD4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B06F66-3EC3-D0B9-DA90-64DB0FA34A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BB2359-5665-081F-7788-6F24599C6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75EF-DE14-4B1F-9FE7-C0BE2D95FF21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3913BF-20B5-52F7-4612-445359498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F65F99-BC3B-8439-4616-0A3959415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0D9F-65AF-4EB5-AEB2-5812DDC6D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82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568EA-0417-0C83-7D3D-2AAD0E64F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44DCA7-58A1-2556-6D03-91F7F86C2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75EF-DE14-4B1F-9FE7-C0BE2D95FF21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E4D8C5-1AD7-59B8-DF78-A72E3B928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B79CC2-5BC9-6B80-B7B2-03648DF91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0D9F-65AF-4EB5-AEB2-5812DDC6D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14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D5CAE9-673C-182E-BB99-242D06273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75EF-DE14-4B1F-9FE7-C0BE2D95FF21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BB3E0E-9C91-EF42-5B21-56C0FD366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A50C4B-29B3-0144-BE79-0B698D2A8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0D9F-65AF-4EB5-AEB2-5812DDC6D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89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0E940-7F03-F306-753A-508C595BC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D9037-6AE1-4EED-E165-CCE03A80A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83D256-F9F5-6A49-5EEA-1EB8B4BAD4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22AB84-86D9-7106-C141-766767DF1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75EF-DE14-4B1F-9FE7-C0BE2D95FF21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C79FFE-24F6-00EB-5A60-C909DC5A7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F9DFED-B241-1F80-6B9F-4E12128E1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0D9F-65AF-4EB5-AEB2-5812DDC6D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7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C0AD9-BE00-9F6C-28CE-8A5C502E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033690-0B74-C00D-FB34-CBF161B717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1CFDBE-0AA0-F92D-1F66-99B262FA4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09FE93-AB1F-A408-69FE-99FBF218D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75EF-DE14-4B1F-9FE7-C0BE2D95FF21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0761CF-5AD5-2472-9A18-8F9756754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0715D-548F-6DA2-2D27-D12DE4443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0D9F-65AF-4EB5-AEB2-5812DDC6D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92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1E60C7-099F-E48B-5B1F-AF11699F8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97C35C-B98D-0107-D03F-4DDAC229E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C0BA9-F1D9-7041-A0C7-F5A5F1464E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775EF-DE14-4B1F-9FE7-C0BE2D95FF21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71DB8-1CF9-D002-CC2F-B938277F23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7D69B-D816-416E-0FF1-E9349E4977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B0D9F-65AF-4EB5-AEB2-5812DDC6D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36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4D1FB85-5F27-F531-6920-90F87A132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3483"/>
            <a:ext cx="12192000" cy="425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568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MELHUISH</dc:creator>
  <cp:lastModifiedBy>Chris MELHUISH</cp:lastModifiedBy>
  <cp:revision>1</cp:revision>
  <dcterms:created xsi:type="dcterms:W3CDTF">2022-06-02T16:15:12Z</dcterms:created>
  <dcterms:modified xsi:type="dcterms:W3CDTF">2022-06-02T16:16:31Z</dcterms:modified>
</cp:coreProperties>
</file>